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40E58E7-2062-4295-8556-64EC14712D77}">
          <p14:sldIdLst>
            <p14:sldId id="256"/>
            <p14:sldId id="257"/>
            <p14:sldId id="258"/>
            <p14:sldId id="259"/>
          </p14:sldIdLst>
        </p14:section>
        <p14:section name="Untitled Section" id="{43905378-07DF-4D8D-8044-BEBED2EECD34}">
          <p14:sldIdLst/>
        </p14:section>
        <p14:section name="Untitled Section" id="{3BFBE9FC-8C6D-4121-A62D-42067891E3EA}">
          <p14:sldIdLst>
            <p14:sldId id="261"/>
            <p14:sldId id="262"/>
            <p14:sldId id="260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BA55E-2C35-4B6C-AF4F-62C1C8493FC6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B7C3F-9212-468A-8FA5-098DB7061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B7C3F-9212-468A-8FA5-098DB7061A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00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AF03-0C26-4628-9EC2-EB7DDC738450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B0BE7D2-FAEC-4F05-BF9D-A142C1FEEA48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AF03-0C26-4628-9EC2-EB7DDC738450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E7D2-FAEC-4F05-BF9D-A142C1FEEA4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AF03-0C26-4628-9EC2-EB7DDC738450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E7D2-FAEC-4F05-BF9D-A142C1FEEA4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AF03-0C26-4628-9EC2-EB7DDC738450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E7D2-FAEC-4F05-BF9D-A142C1FEEA48}" type="slidenum">
              <a:rPr lang="en-AU" smtClean="0"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AF03-0C26-4628-9EC2-EB7DDC738450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0BE7D2-FAEC-4F05-BF9D-A142C1FEEA48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AF03-0C26-4628-9EC2-EB7DDC738450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E7D2-FAEC-4F05-BF9D-A142C1FEEA48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AF03-0C26-4628-9EC2-EB7DDC738450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E7D2-FAEC-4F05-BF9D-A142C1FEEA48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AF03-0C26-4628-9EC2-EB7DDC738450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E7D2-FAEC-4F05-BF9D-A142C1FEEA4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AF03-0C26-4628-9EC2-EB7DDC738450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E7D2-FAEC-4F05-BF9D-A142C1FEEA4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AF03-0C26-4628-9EC2-EB7DDC738450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E7D2-FAEC-4F05-BF9D-A142C1FEEA48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AF03-0C26-4628-9EC2-EB7DDC738450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0BE7D2-FAEC-4F05-BF9D-A142C1FEEA48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31AF03-0C26-4628-9EC2-EB7DDC738450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B0BE7D2-FAEC-4F05-BF9D-A142C1FEEA48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419449"/>
            <a:ext cx="6400800" cy="1600200"/>
          </a:xfrm>
        </p:spPr>
        <p:txBody>
          <a:bodyPr/>
          <a:lstStyle/>
          <a:p>
            <a:pPr algn="l"/>
            <a:r>
              <a:rPr lang="en-AU" b="1" dirty="0" err="1" smtClean="0"/>
              <a:t>Planu</a:t>
            </a:r>
            <a:r>
              <a:rPr lang="en-AU" b="1" dirty="0" smtClean="0"/>
              <a:t> Kona Ba </a:t>
            </a:r>
            <a:r>
              <a:rPr lang="en-AU" b="1" dirty="0" err="1" smtClean="0"/>
              <a:t>Manuntensaun</a:t>
            </a:r>
            <a:r>
              <a:rPr lang="en-AU" b="1" dirty="0" smtClean="0"/>
              <a:t> </a:t>
            </a:r>
            <a:r>
              <a:rPr lang="en-AU" b="1" dirty="0" err="1" smtClean="0"/>
              <a:t>Ekipamentos</a:t>
            </a:r>
            <a:r>
              <a:rPr lang="en-AU" b="1" dirty="0" smtClean="0"/>
              <a:t> </a:t>
            </a:r>
            <a:r>
              <a:rPr lang="en-AU" b="1" dirty="0" err="1" smtClean="0"/>
              <a:t>Informatika</a:t>
            </a:r>
            <a:r>
              <a:rPr lang="en-AU" b="1" dirty="0" smtClean="0"/>
              <a:t> no </a:t>
            </a:r>
            <a:r>
              <a:rPr lang="en-AU" b="1" dirty="0" err="1" smtClean="0"/>
              <a:t>Fornesimento</a:t>
            </a:r>
            <a:r>
              <a:rPr lang="en-AU" b="1" dirty="0" smtClean="0"/>
              <a:t>/</a:t>
            </a:r>
            <a:r>
              <a:rPr lang="en-AU" b="1" dirty="0" err="1" smtClean="0"/>
              <a:t>Instalasaun</a:t>
            </a:r>
            <a:r>
              <a:rPr lang="en-AU" b="1" dirty="0" smtClean="0"/>
              <a:t> </a:t>
            </a:r>
            <a:r>
              <a:rPr lang="en-AU" b="1" dirty="0" err="1" smtClean="0"/>
              <a:t>linha</a:t>
            </a:r>
            <a:r>
              <a:rPr lang="en-AU" b="1" dirty="0" smtClean="0"/>
              <a:t> Internet </a:t>
            </a:r>
            <a:r>
              <a:rPr lang="en-AU" b="1" dirty="0" err="1" smtClean="0"/>
              <a:t>iha</a:t>
            </a:r>
            <a:r>
              <a:rPr lang="en-AU" b="1" dirty="0" smtClean="0"/>
              <a:t> LNS </a:t>
            </a:r>
            <a:r>
              <a:rPr lang="en-AU" b="1" dirty="0" err="1" smtClean="0"/>
              <a:t>ho</a:t>
            </a:r>
            <a:r>
              <a:rPr lang="en-AU" b="1" dirty="0" smtClean="0"/>
              <a:t> </a:t>
            </a:r>
            <a:r>
              <a:rPr lang="en-AU" b="1" dirty="0" err="1" smtClean="0"/>
              <a:t>Solusaun</a:t>
            </a:r>
            <a:r>
              <a:rPr lang="en-AU" b="1" dirty="0" smtClean="0"/>
              <a:t> </a:t>
            </a:r>
            <a:r>
              <a:rPr lang="en-AU" b="1" dirty="0" err="1" smtClean="0"/>
              <a:t>Teknika</a:t>
            </a:r>
            <a:endParaRPr lang="en-AU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297" y="1593162"/>
            <a:ext cx="8229600" cy="1470025"/>
          </a:xfrm>
        </p:spPr>
        <p:txBody>
          <a:bodyPr/>
          <a:lstStyle/>
          <a:p>
            <a:r>
              <a:rPr lang="en-AU" b="1" dirty="0" err="1" smtClean="0">
                <a:solidFill>
                  <a:srgbClr val="FF00FF"/>
                </a:solidFill>
              </a:rPr>
              <a:t>Laboratorio</a:t>
            </a:r>
            <a:r>
              <a:rPr lang="en-AU" b="1" dirty="0" smtClean="0">
                <a:solidFill>
                  <a:srgbClr val="FF00FF"/>
                </a:solidFill>
              </a:rPr>
              <a:t> </a:t>
            </a:r>
            <a:r>
              <a:rPr lang="en-AU" b="1" dirty="0" err="1" smtClean="0">
                <a:solidFill>
                  <a:srgbClr val="FF00FF"/>
                </a:solidFill>
              </a:rPr>
              <a:t>Nasional</a:t>
            </a:r>
            <a:r>
              <a:rPr lang="en-AU" b="1" dirty="0" smtClean="0">
                <a:solidFill>
                  <a:srgbClr val="FF00FF"/>
                </a:solidFill>
              </a:rPr>
              <a:t> da </a:t>
            </a:r>
            <a:r>
              <a:rPr lang="en-AU" b="1" dirty="0" err="1" smtClean="0">
                <a:solidFill>
                  <a:srgbClr val="FF00FF"/>
                </a:solidFill>
              </a:rPr>
              <a:t>Saude</a:t>
            </a:r>
            <a:endParaRPr lang="en-AU" b="1" dirty="0">
              <a:solidFill>
                <a:srgbClr val="FF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784" y="126474"/>
            <a:ext cx="1344891" cy="127016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17297" y="1580658"/>
            <a:ext cx="8229600" cy="147002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 err="1" smtClean="0">
                <a:solidFill>
                  <a:schemeClr val="bg1"/>
                </a:solidFill>
              </a:rPr>
              <a:t>Laboratorio</a:t>
            </a:r>
            <a:r>
              <a:rPr lang="en-AU" b="1" dirty="0" smtClean="0">
                <a:solidFill>
                  <a:schemeClr val="bg1"/>
                </a:solidFill>
              </a:rPr>
              <a:t> </a:t>
            </a:r>
            <a:r>
              <a:rPr lang="en-AU" b="1" dirty="0" err="1" smtClean="0">
                <a:solidFill>
                  <a:schemeClr val="bg1"/>
                </a:solidFill>
              </a:rPr>
              <a:t>Nasional</a:t>
            </a:r>
            <a:r>
              <a:rPr lang="en-AU" b="1" dirty="0" smtClean="0">
                <a:solidFill>
                  <a:schemeClr val="bg1"/>
                </a:solidFill>
              </a:rPr>
              <a:t> da </a:t>
            </a:r>
            <a:r>
              <a:rPr lang="en-AU" b="1" dirty="0" err="1" smtClean="0">
                <a:solidFill>
                  <a:schemeClr val="bg1"/>
                </a:solidFill>
              </a:rPr>
              <a:t>Saude</a:t>
            </a:r>
            <a:endParaRPr lang="en-A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168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Topologia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de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Rede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e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Planeamento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de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Orcamento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Technical Assessment/</a:t>
            </a:r>
            <a:r>
              <a:rPr lang="en-US" dirty="0" err="1" smtClean="0"/>
              <a:t>Avalia</a:t>
            </a:r>
            <a:r>
              <a:rPr lang="en-US" dirty="0" err="1" smtClean="0">
                <a:latin typeface="Perpetua" panose="02020502060401020303" pitchFamily="18" charset="0"/>
                <a:cs typeface="Calibri" panose="020F0502020204030204" pitchFamily="34" charset="0"/>
              </a:rPr>
              <a:t>ção</a:t>
            </a:r>
            <a:r>
              <a:rPr lang="en-US" dirty="0" smtClean="0">
                <a:latin typeface="Perpetua" panose="02020502060401020303" pitchFamily="18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Perpetua" panose="02020502060401020303" pitchFamily="18" charset="0"/>
                <a:cs typeface="Calibri" panose="020F0502020204030204" pitchFamily="34" charset="0"/>
              </a:rPr>
              <a:t>Técnica</a:t>
            </a:r>
            <a:endParaRPr lang="en-US" dirty="0" smtClean="0">
              <a:latin typeface="Perpetua" panose="02020502060401020303" pitchFamily="18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Perpetua" panose="02020502060401020303" pitchFamily="18" charset="0"/>
                <a:cs typeface="Calibri" panose="020F0502020204030204" pitchFamily="34" charset="0"/>
              </a:rPr>
              <a:t>Design Topology Planning &amp; Budget Planning/</a:t>
            </a:r>
            <a:r>
              <a:rPr lang="en-US" dirty="0" err="1" smtClean="0">
                <a:latin typeface="Perpetua" panose="02020502060401020303" pitchFamily="18" charset="0"/>
                <a:cs typeface="Calibri" panose="020F0502020204030204" pitchFamily="34" charset="0"/>
              </a:rPr>
              <a:t>Planeamento</a:t>
            </a:r>
            <a:r>
              <a:rPr lang="en-US" dirty="0" smtClean="0">
                <a:latin typeface="Perpetua" panose="02020502060401020303" pitchFamily="18" charset="0"/>
                <a:cs typeface="Calibri" panose="020F0502020204030204" pitchFamily="34" charset="0"/>
              </a:rPr>
              <a:t> de </a:t>
            </a:r>
            <a:r>
              <a:rPr lang="en-US" dirty="0" err="1" smtClean="0">
                <a:latin typeface="Perpetua" panose="02020502060401020303" pitchFamily="18" charset="0"/>
                <a:cs typeface="Calibri" panose="020F0502020204030204" pitchFamily="34" charset="0"/>
              </a:rPr>
              <a:t>Topologia</a:t>
            </a:r>
            <a:r>
              <a:rPr lang="en-US" dirty="0" smtClean="0">
                <a:latin typeface="Perpetua" panose="02020502060401020303" pitchFamily="18" charset="0"/>
                <a:cs typeface="Calibri" panose="020F0502020204030204" pitchFamily="34" charset="0"/>
              </a:rPr>
              <a:t> de Design e </a:t>
            </a:r>
            <a:r>
              <a:rPr lang="en-US" dirty="0" err="1" smtClean="0">
                <a:latin typeface="Perpetua" panose="02020502060401020303" pitchFamily="18" charset="0"/>
                <a:cs typeface="Calibri" panose="020F0502020204030204" pitchFamily="34" charset="0"/>
              </a:rPr>
              <a:t>Planeamento</a:t>
            </a:r>
            <a:r>
              <a:rPr lang="en-US" dirty="0" smtClean="0">
                <a:latin typeface="Perpetua" panose="02020502060401020303" pitchFamily="18" charset="0"/>
                <a:cs typeface="Calibri" panose="020F0502020204030204" pitchFamily="34" charset="0"/>
              </a:rPr>
              <a:t> de </a:t>
            </a:r>
            <a:r>
              <a:rPr lang="en-US" dirty="0" err="1" smtClean="0">
                <a:latin typeface="Perpetua" panose="02020502060401020303" pitchFamily="18" charset="0"/>
                <a:cs typeface="Calibri" panose="020F0502020204030204" pitchFamily="34" charset="0"/>
              </a:rPr>
              <a:t>Orçamento</a:t>
            </a:r>
            <a:endParaRPr lang="en-US" dirty="0" smtClean="0">
              <a:latin typeface="Perpetua" panose="02020502060401020303" pitchFamily="18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Perpetua" panose="02020502060401020303" pitchFamily="18" charset="0"/>
                <a:cs typeface="Calibri" panose="020F0502020204030204" pitchFamily="34" charset="0"/>
              </a:rPr>
              <a:t>Presentation Network Topology and Budget Planning/</a:t>
            </a:r>
            <a:r>
              <a:rPr lang="en-US" dirty="0" err="1" smtClean="0">
                <a:latin typeface="Perpetua" panose="02020502060401020303" pitchFamily="18" charset="0"/>
                <a:cs typeface="Calibri" panose="020F0502020204030204" pitchFamily="34" charset="0"/>
              </a:rPr>
              <a:t>Apresentação</a:t>
            </a:r>
            <a:r>
              <a:rPr lang="en-US" dirty="0" smtClean="0">
                <a:latin typeface="Perpetua" panose="02020502060401020303" pitchFamily="18" charset="0"/>
                <a:cs typeface="Calibri" panose="020F0502020204030204" pitchFamily="34" charset="0"/>
              </a:rPr>
              <a:t> da </a:t>
            </a:r>
            <a:r>
              <a:rPr lang="en-US" dirty="0" err="1" smtClean="0">
                <a:latin typeface="Perpetua" panose="02020502060401020303" pitchFamily="18" charset="0"/>
                <a:cs typeface="Calibri" panose="020F0502020204030204" pitchFamily="34" charset="0"/>
              </a:rPr>
              <a:t>Topologia</a:t>
            </a:r>
            <a:r>
              <a:rPr lang="en-US" dirty="0" smtClean="0">
                <a:latin typeface="Perpetua" panose="02020502060401020303" pitchFamily="18" charset="0"/>
                <a:cs typeface="Calibri" panose="020F0502020204030204" pitchFamily="34" charset="0"/>
              </a:rPr>
              <a:t> da </a:t>
            </a:r>
            <a:r>
              <a:rPr lang="en-US" dirty="0" err="1" smtClean="0">
                <a:latin typeface="Perpetua" panose="02020502060401020303" pitchFamily="18" charset="0"/>
                <a:cs typeface="Calibri" panose="020F0502020204030204" pitchFamily="34" charset="0"/>
              </a:rPr>
              <a:t>rede</a:t>
            </a:r>
            <a:r>
              <a:rPr lang="en-US" dirty="0" smtClean="0">
                <a:latin typeface="Perpetua" panose="02020502060401020303" pitchFamily="18" charset="0"/>
                <a:cs typeface="Calibri" panose="020F0502020204030204" pitchFamily="34" charset="0"/>
              </a:rPr>
              <a:t> e </a:t>
            </a:r>
            <a:r>
              <a:rPr lang="en-US" dirty="0" err="1" smtClean="0">
                <a:latin typeface="Perpetua" panose="02020502060401020303" pitchFamily="18" charset="0"/>
                <a:cs typeface="Calibri" panose="020F0502020204030204" pitchFamily="34" charset="0"/>
              </a:rPr>
              <a:t>Planeamento</a:t>
            </a:r>
            <a:r>
              <a:rPr lang="en-US" dirty="0" smtClean="0">
                <a:latin typeface="Perpetua" panose="02020502060401020303" pitchFamily="18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Perpetua" panose="02020502060401020303" pitchFamily="18" charset="0"/>
                <a:cs typeface="Calibri" panose="020F0502020204030204" pitchFamily="34" charset="0"/>
              </a:rPr>
              <a:t>Orçamento</a:t>
            </a:r>
            <a:endParaRPr lang="en-US" dirty="0">
              <a:latin typeface="Perpetua" panose="02020502060401020303" pitchFamily="18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Perpetua" panose="02020502060401020303" pitchFamily="18" charset="0"/>
              </a:rPr>
              <a:t>Discussion/</a:t>
            </a:r>
            <a:r>
              <a:rPr lang="en-US" sz="2800" dirty="0" err="1" smtClean="0">
                <a:latin typeface="Perpetua" panose="02020502060401020303" pitchFamily="18" charset="0"/>
              </a:rPr>
              <a:t>Discussão</a:t>
            </a:r>
            <a:endParaRPr lang="en-US" sz="2800" dirty="0" smtClean="0">
              <a:latin typeface="Perpetua" panose="020205020604010203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latin typeface="Perpetua" panose="02020502060401020303" pitchFamily="18" charset="0"/>
              </a:rPr>
              <a:t>Final Network Topology and Budget </a:t>
            </a:r>
            <a:r>
              <a:rPr lang="en-US" sz="2800" dirty="0" smtClean="0">
                <a:latin typeface="Perpetua" panose="02020502060401020303" pitchFamily="18" charset="0"/>
              </a:rPr>
              <a:t>Planning/</a:t>
            </a:r>
            <a:r>
              <a:rPr lang="en-US" sz="2800" dirty="0" err="1" smtClean="0">
                <a:latin typeface="Perpetua" panose="02020502060401020303" pitchFamily="18" charset="0"/>
              </a:rPr>
              <a:t>Topologia</a:t>
            </a:r>
            <a:r>
              <a:rPr lang="en-US" sz="2800" dirty="0" smtClean="0">
                <a:latin typeface="Perpetua" panose="02020502060401020303" pitchFamily="18" charset="0"/>
              </a:rPr>
              <a:t> de </a:t>
            </a:r>
            <a:r>
              <a:rPr lang="en-US" sz="2800" dirty="0" err="1" smtClean="0">
                <a:latin typeface="Perpetua" panose="02020502060401020303" pitchFamily="18" charset="0"/>
              </a:rPr>
              <a:t>Rede</a:t>
            </a:r>
            <a:r>
              <a:rPr lang="en-US" sz="2800" dirty="0" smtClean="0">
                <a:latin typeface="Perpetua" panose="02020502060401020303" pitchFamily="18" charset="0"/>
              </a:rPr>
              <a:t> Final e </a:t>
            </a:r>
            <a:r>
              <a:rPr lang="en-US" sz="2800" dirty="0" err="1" smtClean="0">
                <a:latin typeface="Perpetua" panose="02020502060401020303" pitchFamily="18" charset="0"/>
              </a:rPr>
              <a:t>Planeamento</a:t>
            </a:r>
            <a:r>
              <a:rPr lang="en-US" sz="2800" dirty="0" smtClean="0">
                <a:latin typeface="Perpetua" panose="02020502060401020303" pitchFamily="18" charset="0"/>
              </a:rPr>
              <a:t> de </a:t>
            </a:r>
            <a:r>
              <a:rPr lang="en-US" sz="2800" dirty="0" err="1" smtClean="0">
                <a:latin typeface="Perpetua" panose="02020502060401020303" pitchFamily="18" charset="0"/>
              </a:rPr>
              <a:t>Or</a:t>
            </a:r>
            <a:r>
              <a:rPr lang="en-US" sz="2800" dirty="0" err="1" smtClean="0">
                <a:cs typeface="Calibri" panose="020F0502020204030204" pitchFamily="34" charset="0"/>
              </a:rPr>
              <a:t>çamento</a:t>
            </a:r>
            <a:endParaRPr lang="en-US" sz="2800" dirty="0" smtClean="0"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5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w Cen MT" panose="020B0602020104020603" pitchFamily="34" charset="0"/>
              </a:rPr>
              <a:t>TECHNICAL ASSESMENT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4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08720"/>
            <a:ext cx="7772400" cy="5111080"/>
          </a:xfrm>
        </p:spPr>
        <p:txBody>
          <a:bodyPr/>
          <a:lstStyle/>
          <a:p>
            <a:r>
              <a:rPr lang="en-AU" dirty="0" err="1" smtClean="0"/>
              <a:t>Manutensaun</a:t>
            </a:r>
            <a:r>
              <a:rPr lang="en-AU" dirty="0" smtClean="0"/>
              <a:t> Hardware</a:t>
            </a:r>
          </a:p>
          <a:p>
            <a:r>
              <a:rPr lang="en-AU" dirty="0" err="1" smtClean="0"/>
              <a:t>Manutensaun</a:t>
            </a:r>
            <a:r>
              <a:rPr lang="en-AU" dirty="0" smtClean="0"/>
              <a:t> Software/</a:t>
            </a:r>
            <a:r>
              <a:rPr lang="en-AU" dirty="0" err="1" smtClean="0"/>
              <a:t>Sistema</a:t>
            </a:r>
            <a:endParaRPr lang="en-AU" dirty="0" smtClean="0"/>
          </a:p>
          <a:p>
            <a:r>
              <a:rPr lang="en-AU" dirty="0" err="1" smtClean="0"/>
              <a:t>Fornesimento</a:t>
            </a:r>
            <a:r>
              <a:rPr lang="en-AU" dirty="0" smtClean="0"/>
              <a:t>/</a:t>
            </a:r>
            <a:r>
              <a:rPr lang="en-AU" dirty="0" err="1" smtClean="0"/>
              <a:t>Instalasaun</a:t>
            </a:r>
            <a:r>
              <a:rPr lang="en-AU" dirty="0" smtClean="0"/>
              <a:t> </a:t>
            </a:r>
            <a:r>
              <a:rPr lang="en-AU" dirty="0" err="1" smtClean="0"/>
              <a:t>linha</a:t>
            </a:r>
            <a:r>
              <a:rPr lang="en-AU" dirty="0" smtClean="0"/>
              <a:t> Internet</a:t>
            </a:r>
          </a:p>
          <a:p>
            <a:r>
              <a:rPr lang="en-AU" dirty="0" err="1" smtClean="0"/>
              <a:t>Solusaun</a:t>
            </a:r>
            <a:r>
              <a:rPr lang="en-AU" dirty="0" smtClean="0"/>
              <a:t> </a:t>
            </a:r>
            <a:r>
              <a:rPr lang="en-AU" dirty="0" err="1" smtClean="0"/>
              <a:t>Teknikal</a:t>
            </a: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51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084" y="260648"/>
            <a:ext cx="7772400" cy="724942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 err="1" smtClean="0"/>
              <a:t>Manutensaun</a:t>
            </a:r>
            <a:r>
              <a:rPr lang="en-US" dirty="0" smtClean="0"/>
              <a:t>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147248" cy="54726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Introdusaun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husi</a:t>
            </a:r>
            <a:r>
              <a:rPr lang="en-US" sz="2800" b="1" dirty="0" smtClean="0"/>
              <a:t> hardware;</a:t>
            </a:r>
          </a:p>
          <a:p>
            <a:pPr marL="0" indent="0">
              <a:buNone/>
            </a:pPr>
            <a:r>
              <a:rPr lang="en-US" sz="2800" dirty="0" err="1" smtClean="0"/>
              <a:t>Hardaware</a:t>
            </a:r>
            <a:r>
              <a:rPr lang="en-US" sz="2800" dirty="0" smtClean="0"/>
              <a:t> </a:t>
            </a:r>
            <a:r>
              <a:rPr lang="en-US" sz="2800" dirty="0" err="1" smtClean="0"/>
              <a:t>hanesan</a:t>
            </a:r>
            <a:r>
              <a:rPr lang="en-US" sz="2800" dirty="0" smtClean="0"/>
              <a:t> </a:t>
            </a:r>
            <a:r>
              <a:rPr lang="en-US" sz="2800" dirty="0" err="1" smtClean="0"/>
              <a:t>mos</a:t>
            </a:r>
            <a:r>
              <a:rPr lang="en-US" sz="2800" dirty="0" smtClean="0"/>
              <a:t> parte </a:t>
            </a:r>
            <a:r>
              <a:rPr lang="en-US" sz="2800" dirty="0" err="1" smtClean="0"/>
              <a:t>fisiku</a:t>
            </a:r>
            <a:r>
              <a:rPr lang="en-US" sz="2800" dirty="0" smtClean="0"/>
              <a:t>   </a:t>
            </a:r>
            <a:r>
              <a:rPr lang="en-US" sz="2800" dirty="0" err="1" smtClean="0"/>
              <a:t>husi</a:t>
            </a:r>
            <a:r>
              <a:rPr lang="en-US" sz="2800" dirty="0" smtClean="0"/>
              <a:t> </a:t>
            </a:r>
            <a:r>
              <a:rPr lang="en-US" sz="2800" dirty="0" err="1" smtClean="0"/>
              <a:t>komputador,printer,laptop</a:t>
            </a:r>
            <a:r>
              <a:rPr lang="en-US" sz="2800" dirty="0" smtClean="0"/>
              <a:t> no </a:t>
            </a:r>
            <a:r>
              <a:rPr lang="en-US" sz="2800" dirty="0" err="1" smtClean="0"/>
              <a:t>ekipamentos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elektronika</a:t>
            </a:r>
            <a:endParaRPr lang="en-US" sz="28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000" b="1" dirty="0" err="1" smtClean="0"/>
              <a:t>A.Identifika</a:t>
            </a:r>
            <a:r>
              <a:rPr lang="en-US" sz="3000" b="1" dirty="0" smtClean="0"/>
              <a:t> hardware/</a:t>
            </a:r>
            <a:r>
              <a:rPr lang="en-US" sz="3000" b="1" dirty="0" err="1" smtClean="0"/>
              <a:t>fisiku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husi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ekipamentos</a:t>
            </a:r>
            <a:r>
              <a:rPr lang="en-US" sz="3000" b="1" dirty="0" smtClean="0"/>
              <a:t>         </a:t>
            </a:r>
            <a:r>
              <a:rPr lang="en-US" sz="3000" b="1" dirty="0" err="1" smtClean="0"/>
              <a:t>nebe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mak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a’at</a:t>
            </a:r>
            <a:r>
              <a:rPr lang="en-US" sz="3000" b="1" dirty="0"/>
              <a:t>;</a:t>
            </a:r>
            <a:endParaRPr lang="en-US" sz="3000" b="1" dirty="0" smtClean="0"/>
          </a:p>
          <a:p>
            <a:r>
              <a:rPr lang="en-US" dirty="0" err="1" smtClean="0"/>
              <a:t>Layar</a:t>
            </a:r>
            <a:r>
              <a:rPr lang="en-US" dirty="0" smtClean="0"/>
              <a:t> monitor </a:t>
            </a:r>
            <a:r>
              <a:rPr lang="en-US" dirty="0" err="1" smtClean="0"/>
              <a:t>husi</a:t>
            </a:r>
            <a:r>
              <a:rPr lang="en-US" dirty="0" smtClean="0"/>
              <a:t> </a:t>
            </a:r>
            <a:r>
              <a:rPr lang="en-US" dirty="0" err="1" smtClean="0"/>
              <a:t>komputador</a:t>
            </a:r>
            <a:r>
              <a:rPr lang="en-US" dirty="0" smtClean="0"/>
              <a:t> </a:t>
            </a:r>
            <a:r>
              <a:rPr lang="en-US" dirty="0" err="1" smtClean="0"/>
              <a:t>chefe</a:t>
            </a:r>
            <a:r>
              <a:rPr lang="en-US" dirty="0" smtClean="0"/>
              <a:t> </a:t>
            </a:r>
            <a:r>
              <a:rPr lang="en-US" dirty="0" err="1" smtClean="0"/>
              <a:t>departemento</a:t>
            </a:r>
            <a:r>
              <a:rPr lang="en-US" dirty="0" smtClean="0"/>
              <a:t> </a:t>
            </a:r>
            <a:r>
              <a:rPr lang="en-US" dirty="0" err="1" smtClean="0"/>
              <a:t>administrasaun</a:t>
            </a:r>
            <a:r>
              <a:rPr lang="en-US" dirty="0" smtClean="0"/>
              <a:t> </a:t>
            </a:r>
            <a:r>
              <a:rPr lang="en-US" dirty="0" err="1" smtClean="0"/>
              <a:t>presija</a:t>
            </a:r>
            <a:r>
              <a:rPr lang="en-US" dirty="0" smtClean="0"/>
              <a:t> </a:t>
            </a:r>
            <a:r>
              <a:rPr lang="en-US" dirty="0" err="1" smtClean="0"/>
              <a:t>truka</a:t>
            </a:r>
            <a:r>
              <a:rPr lang="en-US" dirty="0" smtClean="0"/>
              <a:t> </a:t>
            </a:r>
          </a:p>
          <a:p>
            <a:r>
              <a:rPr lang="en-US" dirty="0" smtClean="0"/>
              <a:t>Image drum </a:t>
            </a:r>
            <a:r>
              <a:rPr lang="en-US" dirty="0" err="1" smtClean="0"/>
              <a:t>ba</a:t>
            </a:r>
            <a:r>
              <a:rPr lang="en-US" dirty="0" smtClean="0"/>
              <a:t> printer </a:t>
            </a:r>
            <a:r>
              <a:rPr lang="en-US" dirty="0" err="1" smtClean="0"/>
              <a:t>unidade</a:t>
            </a:r>
            <a:r>
              <a:rPr lang="en-US" dirty="0" smtClean="0"/>
              <a:t> </a:t>
            </a:r>
            <a:r>
              <a:rPr lang="en-US" dirty="0" err="1" smtClean="0"/>
              <a:t>finansas</a:t>
            </a:r>
            <a:r>
              <a:rPr lang="en-US" dirty="0" smtClean="0"/>
              <a:t> </a:t>
            </a:r>
            <a:r>
              <a:rPr lang="en-US" dirty="0" err="1" smtClean="0"/>
              <a:t>nebe</a:t>
            </a:r>
            <a:r>
              <a:rPr lang="en-US" dirty="0" smtClean="0"/>
              <a:t> </a:t>
            </a:r>
            <a:r>
              <a:rPr lang="en-US" dirty="0" err="1" smtClean="0"/>
              <a:t>avaria</a:t>
            </a:r>
            <a:r>
              <a:rPr lang="en-US" dirty="0" smtClean="0"/>
              <a:t>/</a:t>
            </a:r>
            <a:r>
              <a:rPr lang="en-US" dirty="0" err="1" smtClean="0"/>
              <a:t>a’at</a:t>
            </a:r>
            <a:endParaRPr lang="en-US" dirty="0" smtClean="0"/>
          </a:p>
          <a:p>
            <a:r>
              <a:rPr lang="en-US" dirty="0" smtClean="0"/>
              <a:t>Image drum </a:t>
            </a:r>
            <a:r>
              <a:rPr lang="en-US" dirty="0" err="1" smtClean="0"/>
              <a:t>ba</a:t>
            </a:r>
            <a:r>
              <a:rPr lang="en-US" dirty="0" smtClean="0"/>
              <a:t> printer </a:t>
            </a:r>
            <a:r>
              <a:rPr lang="en-US" dirty="0" err="1" smtClean="0"/>
              <a:t>unidade</a:t>
            </a:r>
            <a:r>
              <a:rPr lang="en-US" dirty="0" smtClean="0"/>
              <a:t> </a:t>
            </a:r>
            <a:r>
              <a:rPr lang="en-US" dirty="0" err="1" smtClean="0"/>
              <a:t>rekurso</a:t>
            </a:r>
            <a:r>
              <a:rPr lang="en-US" dirty="0" smtClean="0"/>
              <a:t> </a:t>
            </a:r>
            <a:r>
              <a:rPr lang="en-US" dirty="0" err="1" smtClean="0"/>
              <a:t>Humanus</a:t>
            </a:r>
            <a:r>
              <a:rPr lang="en-US" dirty="0" smtClean="0"/>
              <a:t> </a:t>
            </a:r>
            <a:r>
              <a:rPr lang="en-US" dirty="0" err="1" smtClean="0"/>
              <a:t>presija</a:t>
            </a:r>
            <a:r>
              <a:rPr lang="en-US" dirty="0" smtClean="0"/>
              <a:t> </a:t>
            </a:r>
            <a:r>
              <a:rPr lang="en-US" dirty="0" err="1" smtClean="0"/>
              <a:t>truka</a:t>
            </a:r>
            <a:r>
              <a:rPr lang="en-US" dirty="0" smtClean="0"/>
              <a:t> </a:t>
            </a:r>
            <a:r>
              <a:rPr lang="en-US" dirty="0" err="1" smtClean="0"/>
              <a:t>foun</a:t>
            </a:r>
            <a:endParaRPr lang="en-US" dirty="0" smtClean="0"/>
          </a:p>
          <a:p>
            <a:r>
              <a:rPr lang="en-US" dirty="0" err="1" smtClean="0"/>
              <a:t>Plastik</a:t>
            </a:r>
            <a:r>
              <a:rPr lang="en-US" dirty="0" smtClean="0"/>
              <a:t> glasses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makina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copia</a:t>
            </a:r>
            <a:r>
              <a:rPr lang="en-US" dirty="0" smtClean="0"/>
              <a:t> </a:t>
            </a:r>
            <a:r>
              <a:rPr lang="en-US" dirty="0" err="1" smtClean="0"/>
              <a:t>nebe</a:t>
            </a:r>
            <a:r>
              <a:rPr lang="en-US" dirty="0" smtClean="0"/>
              <a:t> </a:t>
            </a:r>
            <a:r>
              <a:rPr lang="en-US" dirty="0" err="1" smtClean="0"/>
              <a:t>iha</a:t>
            </a:r>
            <a:r>
              <a:rPr lang="en-US" dirty="0" smtClean="0"/>
              <a:t> </a:t>
            </a:r>
            <a:r>
              <a:rPr lang="en-US" dirty="0" err="1" smtClean="0"/>
              <a:t>sala</a:t>
            </a:r>
            <a:r>
              <a:rPr lang="en-US" dirty="0" smtClean="0"/>
              <a:t> </a:t>
            </a:r>
            <a:r>
              <a:rPr lang="en-US" dirty="0" err="1" smtClean="0"/>
              <a:t>administrasaun</a:t>
            </a:r>
            <a:r>
              <a:rPr lang="en-US" dirty="0" smtClean="0"/>
              <a:t> </a:t>
            </a:r>
            <a:r>
              <a:rPr lang="en-US" dirty="0" err="1" smtClean="0"/>
              <a:t>nebe</a:t>
            </a:r>
            <a:r>
              <a:rPr lang="en-US" dirty="0" smtClean="0"/>
              <a:t> </a:t>
            </a:r>
            <a:r>
              <a:rPr lang="en-US" dirty="0" err="1" smtClean="0"/>
              <a:t>presija</a:t>
            </a:r>
            <a:r>
              <a:rPr lang="en-US" dirty="0" smtClean="0"/>
              <a:t> </a:t>
            </a:r>
            <a:r>
              <a:rPr lang="en-US" dirty="0" err="1" smtClean="0"/>
              <a:t>truka</a:t>
            </a:r>
            <a:endParaRPr lang="en-US" dirty="0" smtClean="0"/>
          </a:p>
          <a:p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komputador</a:t>
            </a:r>
            <a:r>
              <a:rPr lang="en-US" dirty="0" smtClean="0"/>
              <a:t> </a:t>
            </a:r>
            <a:r>
              <a:rPr lang="en-US" dirty="0" err="1" smtClean="0"/>
              <a:t>ida</a:t>
            </a:r>
            <a:r>
              <a:rPr lang="en-US" dirty="0" smtClean="0"/>
              <a:t> </a:t>
            </a:r>
            <a:r>
              <a:rPr lang="en-US" dirty="0" err="1" smtClean="0"/>
              <a:t>iha</a:t>
            </a:r>
            <a:r>
              <a:rPr lang="en-US" dirty="0" smtClean="0"/>
              <a:t> </a:t>
            </a:r>
            <a:r>
              <a:rPr lang="en-US" dirty="0" err="1" smtClean="0"/>
              <a:t>sala</a:t>
            </a:r>
            <a:r>
              <a:rPr lang="en-US" dirty="0" smtClean="0"/>
              <a:t> TB </a:t>
            </a:r>
            <a:r>
              <a:rPr lang="en-US" dirty="0" err="1" smtClean="0"/>
              <a:t>nebe</a:t>
            </a:r>
            <a:r>
              <a:rPr lang="en-US" dirty="0" smtClean="0"/>
              <a:t> agora </a:t>
            </a:r>
            <a:r>
              <a:rPr lang="en-US" dirty="0" err="1" smtClean="0"/>
              <a:t>Avaria</a:t>
            </a:r>
            <a:r>
              <a:rPr lang="en-US" dirty="0" smtClean="0"/>
              <a:t>/</a:t>
            </a:r>
            <a:r>
              <a:rPr lang="en-US" dirty="0" err="1" smtClean="0"/>
              <a:t>a’at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386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640960" cy="6192688"/>
          </a:xfrm>
        </p:spPr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rojektor</a:t>
            </a:r>
            <a:r>
              <a:rPr lang="en-US" dirty="0" smtClean="0"/>
              <a:t> </a:t>
            </a:r>
            <a:r>
              <a:rPr lang="en-US" dirty="0" err="1" smtClean="0"/>
              <a:t>diresaun</a:t>
            </a:r>
            <a:r>
              <a:rPr lang="en-US" dirty="0" smtClean="0"/>
              <a:t>  Toxicology </a:t>
            </a:r>
            <a:r>
              <a:rPr lang="en-US" dirty="0" err="1" smtClean="0"/>
              <a:t>nebe</a:t>
            </a:r>
            <a:r>
              <a:rPr lang="en-US" dirty="0" smtClean="0"/>
              <a:t>  </a:t>
            </a:r>
            <a:r>
              <a:rPr lang="en-US" dirty="0" err="1" smtClean="0"/>
              <a:t>avaria</a:t>
            </a:r>
            <a:r>
              <a:rPr lang="en-US" dirty="0" smtClean="0"/>
              <a:t>/</a:t>
            </a:r>
            <a:r>
              <a:rPr lang="en-US" dirty="0" err="1" smtClean="0"/>
              <a:t>a’at</a:t>
            </a:r>
            <a:r>
              <a:rPr lang="en-US" dirty="0" smtClean="0">
                <a:solidFill>
                  <a:srgbClr val="C00000"/>
                </a:solidFill>
              </a:rPr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14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0801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Budget Planning </a:t>
            </a:r>
            <a:r>
              <a:rPr lang="en-US" dirty="0" err="1" smtClean="0"/>
              <a:t>Manutensaun</a:t>
            </a:r>
            <a:r>
              <a:rPr lang="en-US" dirty="0" smtClean="0"/>
              <a:t> Hardware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81219943"/>
              </p:ext>
            </p:extLst>
          </p:nvPr>
        </p:nvGraphicFramePr>
        <p:xfrm>
          <a:off x="179512" y="1196753"/>
          <a:ext cx="8712967" cy="55446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56184"/>
                <a:gridCol w="1656184"/>
                <a:gridCol w="1368152"/>
                <a:gridCol w="1128125"/>
                <a:gridCol w="1752195"/>
                <a:gridCol w="1152127"/>
              </a:tblGrid>
              <a:tr h="70213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Equipamento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Descri</a:t>
                      </a:r>
                      <a:r>
                        <a:rPr lang="en-US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ç</a:t>
                      </a:r>
                      <a:r>
                        <a:rPr lang="en-US" dirty="0" err="1" smtClean="0"/>
                        <a:t>ão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Lista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Unidade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Pre</a:t>
                      </a:r>
                      <a:r>
                        <a:rPr lang="en-US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ço</a:t>
                      </a:r>
                      <a:r>
                        <a:rPr lang="en-US" dirty="0" smtClean="0"/>
                        <a:t>(USD)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</a:t>
                      </a:r>
                      <a:r>
                        <a:rPr lang="en-US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ço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Total(</a:t>
                      </a:r>
                      <a:r>
                        <a:rPr lang="en-US" dirty="0" smtClean="0"/>
                        <a:t>USD)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Nota</a:t>
                      </a:r>
                      <a:endParaRPr lang="en-US" dirty="0"/>
                    </a:p>
                  </a:txBody>
                  <a:tcPr/>
                </a:tc>
              </a:tr>
              <a:tr h="912773">
                <a:tc>
                  <a:txBody>
                    <a:bodyPr/>
                    <a:lstStyle/>
                    <a:p>
                      <a:r>
                        <a:rPr lang="en-US" dirty="0" smtClean="0"/>
                        <a:t>HP Pavilion 23 All-in One </a:t>
                      </a:r>
                      <a:r>
                        <a:rPr lang="en-US" dirty="0" err="1" smtClean="0"/>
                        <a:t>PC,Model</a:t>
                      </a:r>
                      <a:r>
                        <a:rPr lang="en-US" dirty="0" smtClean="0"/>
                        <a:t> No.23-b220I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58.42 cm (23 inch)</a:t>
                      </a:r>
                      <a:r>
                        <a:rPr lang="en-US" baseline="0" dirty="0" smtClean="0"/>
                        <a:t> LCD high-definition panel display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2773">
                <a:tc>
                  <a:txBody>
                    <a:bodyPr/>
                    <a:lstStyle/>
                    <a:p>
                      <a:r>
                        <a:rPr lang="en-US" dirty="0" smtClean="0"/>
                        <a:t>Printer </a:t>
                      </a:r>
                      <a:r>
                        <a:rPr lang="en-US" dirty="0" err="1" smtClean="0"/>
                        <a:t>Hp</a:t>
                      </a:r>
                      <a:r>
                        <a:rPr lang="en-US" dirty="0" smtClean="0"/>
                        <a:t> Color LaserJet</a:t>
                      </a:r>
                      <a:r>
                        <a:rPr lang="en-US" baseline="0" dirty="0" smtClean="0"/>
                        <a:t> PRO MFP M177fw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HP</a:t>
                      </a:r>
                      <a:r>
                        <a:rPr lang="en-US" baseline="0" dirty="0" smtClean="0"/>
                        <a:t> Color LaserJet 126A Imaging Drum (CE314A)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$ 120.00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120.00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2773">
                <a:tc>
                  <a:txBody>
                    <a:bodyPr/>
                    <a:lstStyle/>
                    <a:p>
                      <a:r>
                        <a:rPr lang="en-US" dirty="0" smtClean="0"/>
                        <a:t>Printer</a:t>
                      </a:r>
                      <a:r>
                        <a:rPr lang="en-US" baseline="0" dirty="0" smtClean="0"/>
                        <a:t> HP LaserJet MFP130fw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HP 19A (CF219A)</a:t>
                      </a:r>
                      <a:r>
                        <a:rPr lang="en-US" baseline="0" dirty="0" smtClean="0"/>
                        <a:t> LaserJet Imaging Drum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$ 120.00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$ 120.00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534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iRC</a:t>
                      </a:r>
                      <a:r>
                        <a:rPr lang="en-US" baseline="0" dirty="0" smtClean="0"/>
                        <a:t> 2880i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829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Harddisk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Komputer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30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76377424"/>
              </p:ext>
            </p:extLst>
          </p:nvPr>
        </p:nvGraphicFramePr>
        <p:xfrm>
          <a:off x="914400" y="1417638"/>
          <a:ext cx="7772400" cy="37592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Projektor</a:t>
                      </a:r>
                      <a:r>
                        <a:rPr lang="en-US" b="0" dirty="0" smtClean="0"/>
                        <a:t> Set In</a:t>
                      </a:r>
                      <a:r>
                        <a:rPr lang="en-US" b="0" baseline="0" dirty="0" smtClean="0"/>
                        <a:t> Focus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?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Volt</a:t>
                      </a:r>
                      <a:r>
                        <a:rPr lang="en-US" b="0" baseline="0" dirty="0" smtClean="0"/>
                        <a:t> Meter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Atu</a:t>
                      </a:r>
                      <a:r>
                        <a:rPr lang="en-US" b="0" dirty="0" smtClean="0"/>
                        <a:t> Koko </a:t>
                      </a:r>
                      <a:r>
                        <a:rPr lang="en-US" b="0" dirty="0" err="1" smtClean="0"/>
                        <a:t>Korente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elétrica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Harrdisk</a:t>
                      </a:r>
                      <a:r>
                        <a:rPr lang="en-US" dirty="0" smtClean="0"/>
                        <a:t>  External Toshiba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TB,Backup/Copy File antes </a:t>
                      </a:r>
                      <a:r>
                        <a:rPr lang="en-US" baseline="0" dirty="0" err="1" smtClean="0"/>
                        <a:t>Instal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Operasaun</a:t>
                      </a:r>
                      <a:r>
                        <a:rPr lang="en-US" baseline="0" dirty="0" smtClean="0"/>
                        <a:t> Sistema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48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7969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696464"/>
                </a:solidFill>
              </a:rPr>
              <a:t>2.	</a:t>
            </a:r>
            <a:r>
              <a:rPr lang="en-US" dirty="0" err="1">
                <a:solidFill>
                  <a:srgbClr val="696464"/>
                </a:solidFill>
              </a:rPr>
              <a:t>Manutensaun</a:t>
            </a:r>
            <a:r>
              <a:rPr lang="en-US" dirty="0">
                <a:solidFill>
                  <a:srgbClr val="696464"/>
                </a:solidFill>
              </a:rPr>
              <a:t> </a:t>
            </a:r>
            <a:r>
              <a:rPr lang="en-US" dirty="0" err="1">
                <a:solidFill>
                  <a:srgbClr val="696464"/>
                </a:solidFill>
              </a:rPr>
              <a:t>ba</a:t>
            </a:r>
            <a:r>
              <a:rPr lang="en-US" dirty="0">
                <a:solidFill>
                  <a:srgbClr val="696464"/>
                </a:solidFill>
              </a:rPr>
              <a:t> </a:t>
            </a:r>
            <a:r>
              <a:rPr lang="en-US" dirty="0" smtClean="0">
                <a:solidFill>
                  <a:srgbClr val="696464"/>
                </a:solidFill>
              </a:rPr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640960" cy="54999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Introdusaun</a:t>
            </a:r>
            <a:r>
              <a:rPr lang="en-US" b="1" dirty="0" smtClean="0"/>
              <a:t> </a:t>
            </a:r>
            <a:r>
              <a:rPr lang="en-US" b="1" dirty="0" err="1" smtClean="0"/>
              <a:t>badak</a:t>
            </a:r>
            <a:r>
              <a:rPr lang="en-US" b="1" dirty="0" smtClean="0"/>
              <a:t> </a:t>
            </a:r>
            <a:r>
              <a:rPr lang="en-US" b="1" dirty="0" err="1" smtClean="0"/>
              <a:t>husi</a:t>
            </a:r>
            <a:r>
              <a:rPr lang="en-US" b="1" dirty="0" smtClean="0"/>
              <a:t> Software;</a:t>
            </a:r>
          </a:p>
          <a:p>
            <a:pPr marL="0" indent="0">
              <a:buNone/>
            </a:pPr>
            <a:r>
              <a:rPr lang="en-US" dirty="0" smtClean="0"/>
              <a:t>Software </a:t>
            </a:r>
            <a:r>
              <a:rPr lang="en-US" dirty="0" err="1" smtClean="0"/>
              <a:t>katak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aplikasaun</a:t>
            </a:r>
            <a:r>
              <a:rPr lang="en-US" dirty="0" smtClean="0"/>
              <a:t> </a:t>
            </a:r>
            <a:r>
              <a:rPr lang="en-US" dirty="0" err="1" smtClean="0"/>
              <a:t>nebe</a:t>
            </a:r>
            <a:r>
              <a:rPr lang="en-US" dirty="0" smtClean="0"/>
              <a:t> </a:t>
            </a:r>
            <a:r>
              <a:rPr lang="en-US" dirty="0" err="1" smtClean="0"/>
              <a:t>atu</a:t>
            </a:r>
            <a:r>
              <a:rPr lang="en-US" dirty="0" smtClean="0"/>
              <a:t> </a:t>
            </a:r>
            <a:r>
              <a:rPr lang="en-US" dirty="0" err="1" smtClean="0"/>
              <a:t>instala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komputador,laptop,printer</a:t>
            </a:r>
            <a:r>
              <a:rPr lang="en-US" dirty="0" smtClean="0"/>
              <a:t> no </a:t>
            </a:r>
            <a:r>
              <a:rPr lang="en-US" dirty="0" err="1" smtClean="0"/>
              <a:t>ekipamentos</a:t>
            </a:r>
            <a:r>
              <a:rPr lang="en-US" dirty="0" smtClean="0"/>
              <a:t> </a:t>
            </a:r>
            <a:r>
              <a:rPr lang="en-US" dirty="0" err="1" smtClean="0"/>
              <a:t>sira</a:t>
            </a:r>
            <a:r>
              <a:rPr lang="en-US" dirty="0" smtClean="0"/>
              <a:t> </a:t>
            </a:r>
            <a:r>
              <a:rPr lang="en-US" dirty="0" err="1" smtClean="0"/>
              <a:t>seluk</a:t>
            </a:r>
            <a:r>
              <a:rPr lang="en-US" dirty="0" smtClean="0"/>
              <a:t> </a:t>
            </a:r>
            <a:r>
              <a:rPr lang="en-US" dirty="0" err="1" smtClean="0"/>
              <a:t>nebe</a:t>
            </a:r>
            <a:r>
              <a:rPr lang="en-US" dirty="0" smtClean="0"/>
              <a:t> </a:t>
            </a:r>
            <a:r>
              <a:rPr lang="en-US" dirty="0" err="1" smtClean="0"/>
              <a:t>nia</a:t>
            </a:r>
            <a:r>
              <a:rPr lang="en-US" dirty="0" smtClean="0"/>
              <a:t> parte </a:t>
            </a:r>
            <a:r>
              <a:rPr lang="en-US" dirty="0" err="1" smtClean="0"/>
              <a:t>fisiku</a:t>
            </a:r>
            <a:r>
              <a:rPr lang="en-US" dirty="0" smtClean="0"/>
              <a:t>/hardware </a:t>
            </a:r>
            <a:r>
              <a:rPr lang="en-US" dirty="0" err="1" smtClean="0"/>
              <a:t>husi</a:t>
            </a:r>
            <a:r>
              <a:rPr lang="en-US" dirty="0" smtClean="0"/>
              <a:t> </a:t>
            </a:r>
            <a:r>
              <a:rPr lang="en-US" dirty="0" err="1" smtClean="0"/>
              <a:t>ekipamentos</a:t>
            </a:r>
            <a:r>
              <a:rPr lang="en-US" dirty="0" smtClean="0"/>
              <a:t> </a:t>
            </a:r>
            <a:r>
              <a:rPr lang="en-US" dirty="0" err="1" smtClean="0"/>
              <a:t>nebe</a:t>
            </a:r>
            <a:r>
              <a:rPr lang="en-US" dirty="0" smtClean="0"/>
              <a:t> </a:t>
            </a:r>
            <a:r>
              <a:rPr lang="en-US" dirty="0" err="1" smtClean="0"/>
              <a:t>temi</a:t>
            </a:r>
            <a:r>
              <a:rPr lang="en-US" dirty="0" smtClean="0"/>
              <a:t> </a:t>
            </a:r>
            <a:r>
              <a:rPr lang="en-US" dirty="0" err="1" smtClean="0"/>
              <a:t>kompletu</a:t>
            </a:r>
            <a:r>
              <a:rPr lang="en-US" dirty="0" smtClean="0"/>
              <a:t> </a:t>
            </a:r>
            <a:r>
              <a:rPr lang="en-US" dirty="0" err="1" smtClean="0"/>
              <a:t>hotu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A.	</a:t>
            </a:r>
            <a:r>
              <a:rPr lang="en-US" b="1" dirty="0" err="1" smtClean="0"/>
              <a:t>Identifika</a:t>
            </a:r>
            <a:r>
              <a:rPr lang="en-US" b="1" dirty="0" smtClean="0"/>
              <a:t> </a:t>
            </a:r>
            <a:r>
              <a:rPr lang="en-US" b="1" dirty="0"/>
              <a:t>Software </a:t>
            </a:r>
            <a:r>
              <a:rPr lang="en-US" b="1" dirty="0" err="1"/>
              <a:t>Komputador</a:t>
            </a:r>
            <a:r>
              <a:rPr lang="en-US" b="1" dirty="0"/>
              <a:t> </a:t>
            </a:r>
            <a:r>
              <a:rPr lang="en-US" b="1" dirty="0" err="1"/>
              <a:t>Sira</a:t>
            </a:r>
            <a:r>
              <a:rPr lang="en-US" b="1" dirty="0"/>
              <a:t> </a:t>
            </a:r>
            <a:r>
              <a:rPr lang="en-US" b="1" dirty="0" err="1"/>
              <a:t>Nebe</a:t>
            </a:r>
            <a:r>
              <a:rPr lang="en-US" b="1" dirty="0"/>
              <a:t> </a:t>
            </a:r>
            <a:r>
              <a:rPr lang="en-US" b="1" dirty="0" err="1"/>
              <a:t>Mak</a:t>
            </a:r>
            <a:r>
              <a:rPr lang="en-US" b="1" dirty="0"/>
              <a:t> </a:t>
            </a:r>
            <a:r>
              <a:rPr lang="en-US" b="1" dirty="0" smtClean="0"/>
              <a:t>	</a:t>
            </a:r>
            <a:r>
              <a:rPr lang="en-US" b="1" dirty="0" err="1" smtClean="0"/>
              <a:t>Avaria</a:t>
            </a:r>
            <a:r>
              <a:rPr lang="en-US" b="1" dirty="0"/>
              <a:t>/</a:t>
            </a:r>
            <a:r>
              <a:rPr lang="en-US" b="1" dirty="0" err="1" smtClean="0"/>
              <a:t>a’at</a:t>
            </a:r>
            <a:r>
              <a:rPr lang="en-US" b="1" dirty="0" smtClean="0"/>
              <a:t>  </a:t>
            </a:r>
            <a:r>
              <a:rPr lang="en-US" b="1" dirty="0" err="1" smtClean="0"/>
              <a:t>mak</a:t>
            </a:r>
            <a:r>
              <a:rPr lang="en-US" b="1" dirty="0" smtClean="0"/>
              <a:t> </a:t>
            </a:r>
            <a:r>
              <a:rPr lang="en-US" b="1" dirty="0" err="1" smtClean="0"/>
              <a:t>hanesan</a:t>
            </a:r>
            <a:r>
              <a:rPr lang="en-US" b="1" dirty="0" smtClean="0"/>
              <a:t> </a:t>
            </a:r>
            <a:r>
              <a:rPr lang="en-US" b="1" dirty="0"/>
              <a:t>; windows </a:t>
            </a:r>
            <a:r>
              <a:rPr lang="en-US" b="1" dirty="0" err="1"/>
              <a:t>operasaun</a:t>
            </a:r>
            <a:r>
              <a:rPr lang="en-US" b="1" dirty="0"/>
              <a:t> </a:t>
            </a:r>
            <a:r>
              <a:rPr lang="en-US" b="1" dirty="0" smtClean="0"/>
              <a:t>	</a:t>
            </a:r>
            <a:r>
              <a:rPr lang="en-US" b="1" dirty="0" err="1" smtClean="0"/>
              <a:t>sistema,anti</a:t>
            </a:r>
            <a:r>
              <a:rPr lang="en-US" b="1" dirty="0" smtClean="0"/>
              <a:t> </a:t>
            </a:r>
            <a:r>
              <a:rPr lang="en-US" b="1" dirty="0" err="1" smtClean="0"/>
              <a:t>virus,office</a:t>
            </a:r>
            <a:r>
              <a:rPr lang="en-US" b="1" dirty="0" smtClean="0"/>
              <a:t> Program,</a:t>
            </a:r>
            <a:endParaRPr lang="en-US" dirty="0" smtClean="0"/>
          </a:p>
          <a:p>
            <a:r>
              <a:rPr lang="en-US" dirty="0" smtClean="0"/>
              <a:t>Halo scan virus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komputador</a:t>
            </a:r>
            <a:r>
              <a:rPr lang="en-US" dirty="0" smtClean="0"/>
              <a:t> </a:t>
            </a:r>
            <a:r>
              <a:rPr lang="en-US" dirty="0" err="1" smtClean="0"/>
              <a:t>ida-idak</a:t>
            </a:r>
            <a:r>
              <a:rPr lang="en-US" dirty="0" smtClean="0"/>
              <a:t> </a:t>
            </a:r>
            <a:r>
              <a:rPr lang="en-US" dirty="0" err="1" smtClean="0"/>
              <a:t>husi</a:t>
            </a:r>
            <a:r>
              <a:rPr lang="en-US" dirty="0" smtClean="0"/>
              <a:t> </a:t>
            </a:r>
            <a:r>
              <a:rPr lang="en-US" dirty="0" err="1" smtClean="0"/>
              <a:t>diresaun</a:t>
            </a:r>
            <a:r>
              <a:rPr lang="en-US" dirty="0" smtClean="0"/>
              <a:t>  no </a:t>
            </a:r>
            <a:r>
              <a:rPr lang="en-US" dirty="0" err="1" smtClean="0"/>
              <a:t>unidade</a:t>
            </a:r>
            <a:r>
              <a:rPr lang="en-US" dirty="0" smtClean="0"/>
              <a:t> </a:t>
            </a:r>
            <a:r>
              <a:rPr lang="en-US" dirty="0" err="1" smtClean="0"/>
              <a:t>sira</a:t>
            </a:r>
            <a:r>
              <a:rPr lang="en-US" dirty="0" smtClean="0"/>
              <a:t> ho </a:t>
            </a:r>
            <a:r>
              <a:rPr lang="en-US" dirty="0" err="1" smtClean="0"/>
              <a:t>razaun</a:t>
            </a:r>
            <a:r>
              <a:rPr lang="en-US" dirty="0" smtClean="0"/>
              <a:t> </a:t>
            </a:r>
            <a:r>
              <a:rPr lang="en-US" dirty="0" err="1" smtClean="0"/>
              <a:t>kleur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la  halo </a:t>
            </a:r>
            <a:r>
              <a:rPr lang="en-US" dirty="0" err="1" smtClean="0"/>
              <a:t>manutensaun</a:t>
            </a:r>
            <a:r>
              <a:rPr lang="en-US" dirty="0" smtClean="0"/>
              <a:t> </a:t>
            </a:r>
            <a:r>
              <a:rPr lang="en-US" dirty="0" err="1" smtClean="0"/>
              <a:t>entaun</a:t>
            </a:r>
            <a:r>
              <a:rPr lang="en-US" dirty="0" smtClean="0"/>
              <a:t> </a:t>
            </a:r>
            <a:r>
              <a:rPr lang="en-US" dirty="0" err="1" smtClean="0"/>
              <a:t>wainhira</a:t>
            </a:r>
            <a:r>
              <a:rPr lang="en-US" dirty="0" smtClean="0"/>
              <a:t> virus </a:t>
            </a:r>
            <a:r>
              <a:rPr lang="en-US" dirty="0" err="1" smtClean="0"/>
              <a:t>ataka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komputador</a:t>
            </a:r>
            <a:r>
              <a:rPr lang="en-US" dirty="0" smtClean="0"/>
              <a:t> halo </a:t>
            </a:r>
            <a:r>
              <a:rPr lang="en-US" dirty="0" err="1" smtClean="0"/>
              <a:t>servisu</a:t>
            </a:r>
            <a:r>
              <a:rPr lang="en-US" dirty="0" smtClean="0"/>
              <a:t> </a:t>
            </a:r>
            <a:r>
              <a:rPr lang="en-US" dirty="0" err="1" smtClean="0"/>
              <a:t>komputador</a:t>
            </a:r>
            <a:r>
              <a:rPr lang="en-US" dirty="0" smtClean="0"/>
              <a:t> </a:t>
            </a:r>
            <a:r>
              <a:rPr lang="en-US" dirty="0" err="1" smtClean="0"/>
              <a:t>sei</a:t>
            </a:r>
            <a:r>
              <a:rPr lang="en-US" dirty="0" smtClean="0"/>
              <a:t> </a:t>
            </a:r>
            <a:r>
              <a:rPr lang="en-US" dirty="0" err="1" smtClean="0"/>
              <a:t>prosesu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lao</a:t>
            </a:r>
            <a:r>
              <a:rPr lang="en-US" dirty="0" smtClean="0"/>
              <a:t> </a:t>
            </a:r>
            <a:r>
              <a:rPr lang="en-US" dirty="0" err="1" smtClean="0"/>
              <a:t>neneik,komputador</a:t>
            </a:r>
            <a:r>
              <a:rPr lang="en-US" dirty="0" smtClean="0"/>
              <a:t> </a:t>
            </a:r>
            <a:r>
              <a:rPr lang="en-US" dirty="0" err="1" smtClean="0"/>
              <a:t>ida</a:t>
            </a:r>
            <a:r>
              <a:rPr lang="en-US" dirty="0" smtClean="0"/>
              <a:t> </a:t>
            </a:r>
            <a:r>
              <a:rPr lang="en-US" dirty="0" err="1" smtClean="0"/>
              <a:t>lao</a:t>
            </a:r>
            <a:r>
              <a:rPr lang="en-US" dirty="0" smtClean="0"/>
              <a:t>/</a:t>
            </a:r>
            <a:r>
              <a:rPr lang="en-US" dirty="0" err="1" smtClean="0"/>
              <a:t>prosesu</a:t>
            </a:r>
            <a:r>
              <a:rPr lang="en-US" dirty="0" smtClean="0"/>
              <a:t> </a:t>
            </a:r>
            <a:r>
              <a:rPr lang="en-US" dirty="0" err="1" smtClean="0"/>
              <a:t>neneik</a:t>
            </a:r>
            <a:r>
              <a:rPr lang="en-US" dirty="0" smtClean="0"/>
              <a:t> </a:t>
            </a:r>
            <a:r>
              <a:rPr lang="en-US" dirty="0" err="1" smtClean="0"/>
              <a:t>impaktu</a:t>
            </a:r>
            <a:r>
              <a:rPr lang="en-US" dirty="0" smtClean="0"/>
              <a:t> </a:t>
            </a:r>
            <a:r>
              <a:rPr lang="en-US" dirty="0" err="1" smtClean="0"/>
              <a:t>husi</a:t>
            </a:r>
            <a:r>
              <a:rPr lang="en-US" dirty="0" smtClean="0"/>
              <a:t> </a:t>
            </a:r>
            <a:r>
              <a:rPr lang="en-US" dirty="0" err="1" smtClean="0"/>
              <a:t>laos</a:t>
            </a:r>
            <a:r>
              <a:rPr lang="en-US" dirty="0" smtClean="0"/>
              <a:t> </a:t>
            </a:r>
            <a:r>
              <a:rPr lang="en-US" dirty="0" err="1" smtClean="0"/>
              <a:t>husi</a:t>
            </a:r>
            <a:r>
              <a:rPr lang="en-US" dirty="0" smtClean="0"/>
              <a:t> virus </a:t>
            </a:r>
            <a:r>
              <a:rPr lang="en-US" dirty="0" err="1" smtClean="0"/>
              <a:t>deit,bele</a:t>
            </a:r>
            <a:r>
              <a:rPr lang="en-US" dirty="0" smtClean="0"/>
              <a:t> </a:t>
            </a:r>
            <a:r>
              <a:rPr lang="en-US" dirty="0" err="1" smtClean="0"/>
              <a:t>mos</a:t>
            </a:r>
            <a:r>
              <a:rPr lang="en-US" dirty="0" smtClean="0"/>
              <a:t> </a:t>
            </a:r>
            <a:r>
              <a:rPr lang="en-US" dirty="0" err="1" smtClean="0"/>
              <a:t>husi</a:t>
            </a:r>
            <a:r>
              <a:rPr lang="en-US" dirty="0" smtClean="0"/>
              <a:t> </a:t>
            </a:r>
            <a:r>
              <a:rPr lang="en-US" dirty="0" err="1" smtClean="0"/>
              <a:t>kapasidade</a:t>
            </a:r>
            <a:r>
              <a:rPr lang="en-US" dirty="0" smtClean="0"/>
              <a:t> RAM(</a:t>
            </a:r>
            <a:r>
              <a:rPr lang="en-US" dirty="0" err="1" smtClean="0"/>
              <a:t>Ramdom</a:t>
            </a:r>
            <a:r>
              <a:rPr lang="en-US" dirty="0" smtClean="0"/>
              <a:t> </a:t>
            </a:r>
            <a:r>
              <a:rPr lang="en-US" dirty="0" err="1" smtClean="0"/>
              <a:t>Acces</a:t>
            </a:r>
            <a:r>
              <a:rPr lang="en-US" dirty="0" smtClean="0"/>
              <a:t> Memory),</a:t>
            </a:r>
            <a:r>
              <a:rPr lang="en-US" dirty="0" err="1" smtClean="0"/>
              <a:t>husi</a:t>
            </a:r>
            <a:r>
              <a:rPr lang="en-US" dirty="0" smtClean="0"/>
              <a:t>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en-US" dirty="0" err="1" smtClean="0"/>
              <a:t>nebe</a:t>
            </a:r>
            <a:r>
              <a:rPr lang="en-US" dirty="0" smtClean="0"/>
              <a:t> </a:t>
            </a:r>
            <a:r>
              <a:rPr lang="en-US" dirty="0" err="1" smtClean="0"/>
              <a:t>kapasidade</a:t>
            </a:r>
            <a:r>
              <a:rPr lang="en-US" dirty="0" smtClean="0"/>
              <a:t> </a:t>
            </a:r>
            <a:r>
              <a:rPr lang="en-US" dirty="0" err="1" smtClean="0"/>
              <a:t>kiik,no</a:t>
            </a:r>
            <a:r>
              <a:rPr lang="en-US" dirty="0" smtClean="0"/>
              <a:t> </a:t>
            </a:r>
            <a:r>
              <a:rPr lang="en-US" dirty="0" err="1" smtClean="0"/>
              <a:t>mos</a:t>
            </a:r>
            <a:r>
              <a:rPr lang="en-US" dirty="0" smtClean="0"/>
              <a:t> </a:t>
            </a:r>
            <a:r>
              <a:rPr lang="en-US" dirty="0" err="1" smtClean="0"/>
              <a:t>prosessor</a:t>
            </a:r>
            <a:r>
              <a:rPr lang="en-US" dirty="0" smtClean="0"/>
              <a:t> </a:t>
            </a:r>
            <a:r>
              <a:rPr lang="en-US" dirty="0" err="1" smtClean="0"/>
              <a:t>nebe</a:t>
            </a:r>
            <a:r>
              <a:rPr lang="en-US" dirty="0" smtClean="0"/>
              <a:t> </a:t>
            </a:r>
            <a:r>
              <a:rPr lang="en-US" dirty="0" err="1" smtClean="0"/>
              <a:t>kleur</a:t>
            </a:r>
            <a:r>
              <a:rPr lang="en-US" dirty="0" smtClean="0"/>
              <a:t> no </a:t>
            </a:r>
            <a:r>
              <a:rPr lang="en-US" dirty="0" err="1" smtClean="0"/>
              <a:t>manas,nomos</a:t>
            </a:r>
            <a:r>
              <a:rPr lang="en-US" dirty="0" smtClean="0"/>
              <a:t> file/</a:t>
            </a:r>
            <a:r>
              <a:rPr lang="en-US" dirty="0" err="1" smtClean="0"/>
              <a:t>dokumento</a:t>
            </a:r>
            <a:r>
              <a:rPr lang="en-US" dirty="0" smtClean="0"/>
              <a:t> </a:t>
            </a:r>
            <a:r>
              <a:rPr lang="en-US" dirty="0" err="1" smtClean="0"/>
              <a:t>nebe</a:t>
            </a:r>
            <a:r>
              <a:rPr lang="en-US" dirty="0" smtClean="0"/>
              <a:t> </a:t>
            </a:r>
            <a:r>
              <a:rPr lang="en-US" dirty="0" err="1" smtClean="0"/>
              <a:t>iha</a:t>
            </a:r>
            <a:r>
              <a:rPr lang="en-US" dirty="0" smtClean="0"/>
              <a:t> </a:t>
            </a:r>
            <a:r>
              <a:rPr lang="en-US" dirty="0" err="1" smtClean="0"/>
              <a:t>bele</a:t>
            </a:r>
            <a:r>
              <a:rPr lang="en-US" dirty="0" smtClean="0"/>
              <a:t> </a:t>
            </a:r>
            <a:r>
              <a:rPr lang="en-US" dirty="0" err="1" smtClean="0"/>
              <a:t>lakon</a:t>
            </a:r>
            <a:r>
              <a:rPr lang="en-US" dirty="0" smtClean="0"/>
              <a:t>/hidden </a:t>
            </a:r>
            <a:r>
              <a:rPr lang="en-US" dirty="0" err="1" smtClean="0"/>
              <a:t>tamba</a:t>
            </a:r>
            <a:r>
              <a:rPr lang="en-US" dirty="0" smtClean="0"/>
              <a:t> </a:t>
            </a:r>
            <a:r>
              <a:rPr lang="en-US" dirty="0" err="1" smtClean="0"/>
              <a:t>ataka</a:t>
            </a:r>
            <a:r>
              <a:rPr lang="en-US" dirty="0" smtClean="0"/>
              <a:t> </a:t>
            </a:r>
            <a:r>
              <a:rPr lang="en-US" dirty="0" err="1" smtClean="0"/>
              <a:t>husi</a:t>
            </a:r>
            <a:r>
              <a:rPr lang="en-US" dirty="0" smtClean="0"/>
              <a:t> virus </a:t>
            </a:r>
            <a:r>
              <a:rPr lang="en-US" dirty="0" err="1" smtClean="0"/>
              <a:t>nebe</a:t>
            </a:r>
            <a:r>
              <a:rPr lang="en-US" dirty="0" smtClean="0"/>
              <a:t> </a:t>
            </a:r>
            <a:r>
              <a:rPr lang="en-US" dirty="0" err="1" smtClean="0"/>
              <a:t>iha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31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Budget Planning </a:t>
            </a:r>
            <a:r>
              <a:rPr lang="en-US" dirty="0" err="1" smtClean="0"/>
              <a:t>Manutensaun</a:t>
            </a:r>
            <a:r>
              <a:rPr lang="en-US" dirty="0" smtClean="0"/>
              <a:t> Software/Sistema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45258332"/>
              </p:ext>
            </p:extLst>
          </p:nvPr>
        </p:nvGraphicFramePr>
        <p:xfrm>
          <a:off x="179514" y="1417638"/>
          <a:ext cx="8784972" cy="340012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584174"/>
                <a:gridCol w="1344150"/>
                <a:gridCol w="1464162"/>
                <a:gridCol w="1464162"/>
                <a:gridCol w="1464162"/>
                <a:gridCol w="1464162"/>
              </a:tblGrid>
              <a:tr h="93124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Equipamento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Descrição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Lista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Unidade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Preço</a:t>
                      </a:r>
                      <a:r>
                        <a:rPr lang="en-US" dirty="0" smtClean="0"/>
                        <a:t>(USD)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Preço</a:t>
                      </a:r>
                      <a:r>
                        <a:rPr lang="en-US" dirty="0" smtClean="0"/>
                        <a:t> Total(USD)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Nota</a:t>
                      </a:r>
                      <a:endParaRPr lang="en-US" dirty="0"/>
                    </a:p>
                  </a:txBody>
                  <a:tcPr/>
                </a:tc>
              </a:tr>
              <a:tr h="375026">
                <a:tc>
                  <a:txBody>
                    <a:bodyPr/>
                    <a:lstStyle/>
                    <a:p>
                      <a:r>
                        <a:rPr lang="en-US" dirty="0" smtClean="0"/>
                        <a:t>Antivirus Kaspersky Original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Activation</a:t>
                      </a:r>
                      <a:r>
                        <a:rPr lang="en-US" baseline="0" dirty="0" smtClean="0"/>
                        <a:t> one </a:t>
                      </a:r>
                      <a:r>
                        <a:rPr lang="en-US" baseline="0" dirty="0" err="1" smtClean="0"/>
                        <a:t>year,for</a:t>
                      </a:r>
                      <a:r>
                        <a:rPr lang="en-US" baseline="0" dirty="0" smtClean="0"/>
                        <a:t> one PC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$ 100.00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$ 500.00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5026">
                <a:tc>
                  <a:txBody>
                    <a:bodyPr/>
                    <a:lstStyle/>
                    <a:p>
                      <a:r>
                        <a:rPr lang="en-US" dirty="0" smtClean="0"/>
                        <a:t>Windows 10 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Activation One </a:t>
                      </a:r>
                      <a:r>
                        <a:rPr lang="en-US" dirty="0" err="1" smtClean="0"/>
                        <a:t>Year,For</a:t>
                      </a:r>
                      <a:r>
                        <a:rPr lang="en-US" baseline="0" dirty="0" smtClean="0"/>
                        <a:t> One PC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$ 100.00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$ 500.00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502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Smadav</a:t>
                      </a:r>
                      <a:r>
                        <a:rPr lang="en-US" dirty="0" smtClean="0"/>
                        <a:t> Pro 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Valido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ida</a:t>
                      </a:r>
                      <a:r>
                        <a:rPr lang="en-US" dirty="0" smtClean="0"/>
                        <a:t>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$ 15.00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$ 15.00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69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Perpetua"/>
              </a:rPr>
              <a:t>Fornesimento</a:t>
            </a:r>
            <a:r>
              <a:rPr lang="en-AU" sz="3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Perpetua"/>
              </a:rPr>
              <a:t>/</a:t>
            </a:r>
            <a:r>
              <a:rPr lang="en-AU" sz="3200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Perpetua"/>
              </a:rPr>
              <a:t>Instalasaun</a:t>
            </a:r>
            <a:r>
              <a:rPr lang="en-AU" sz="3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Perpetua"/>
              </a:rPr>
              <a:t> </a:t>
            </a:r>
            <a:r>
              <a:rPr lang="en-AU" sz="3200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Perpetua"/>
              </a:rPr>
              <a:t>linha</a:t>
            </a:r>
            <a:r>
              <a:rPr lang="en-AU" sz="3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Perpetua"/>
              </a:rPr>
              <a:t> Internet </a:t>
            </a:r>
            <a:r>
              <a:rPr lang="en-AU" sz="3200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Perpetua"/>
              </a:rPr>
              <a:t>iha</a:t>
            </a:r>
            <a:r>
              <a:rPr lang="en-AU" sz="3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Perpetua"/>
              </a:rPr>
              <a:t> LNS </a:t>
            </a:r>
            <a:r>
              <a:rPr lang="en-AU" sz="3200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Perpetua"/>
              </a:rPr>
              <a:t>ho</a:t>
            </a:r>
            <a:r>
              <a:rPr lang="en-AU" sz="3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Perpetua"/>
              </a:rPr>
              <a:t> </a:t>
            </a:r>
            <a:r>
              <a:rPr lang="en-AU" sz="3200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Perpetua"/>
              </a:rPr>
              <a:t>Solusaun</a:t>
            </a:r>
            <a:r>
              <a:rPr lang="en-AU" sz="3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Perpetua"/>
              </a:rPr>
              <a:t> </a:t>
            </a:r>
            <a:r>
              <a:rPr lang="en-AU" sz="3200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Perpetua"/>
              </a:rPr>
              <a:t>Teknika</a:t>
            </a:r>
            <a:endParaRPr lang="en-US" sz="32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12968" cy="5149552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lphaUcPeriod"/>
            </a:pPr>
            <a:r>
              <a:rPr lang="en-US" dirty="0" err="1" smtClean="0"/>
              <a:t>Fornesimento</a:t>
            </a:r>
            <a:r>
              <a:rPr lang="en-US" dirty="0" smtClean="0"/>
              <a:t>/</a:t>
            </a:r>
            <a:r>
              <a:rPr lang="en-US" dirty="0" err="1" smtClean="0"/>
              <a:t>Instalasaun</a:t>
            </a:r>
            <a:r>
              <a:rPr lang="en-US" dirty="0" smtClean="0"/>
              <a:t> </a:t>
            </a:r>
            <a:r>
              <a:rPr lang="en-US" dirty="0" err="1" smtClean="0"/>
              <a:t>Linha</a:t>
            </a:r>
            <a:r>
              <a:rPr lang="en-US" dirty="0" smtClean="0"/>
              <a:t> Internet </a:t>
            </a:r>
          </a:p>
          <a:p>
            <a:pPr marL="0" indent="0" algn="just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Presija</a:t>
            </a:r>
            <a:r>
              <a:rPr lang="en-US" dirty="0" smtClean="0"/>
              <a:t> </a:t>
            </a:r>
            <a:r>
              <a:rPr lang="en-US" dirty="0" err="1" smtClean="0"/>
              <a:t>hatene</a:t>
            </a:r>
            <a:r>
              <a:rPr lang="en-US" dirty="0" smtClean="0"/>
              <a:t> </a:t>
            </a:r>
            <a:r>
              <a:rPr lang="en-US" dirty="0" err="1" smtClean="0"/>
              <a:t>deit</a:t>
            </a:r>
            <a:r>
              <a:rPr lang="en-US" dirty="0" smtClean="0"/>
              <a:t> </a:t>
            </a:r>
            <a:r>
              <a:rPr lang="en-US" dirty="0" err="1" smtClean="0"/>
              <a:t>Existência</a:t>
            </a:r>
            <a:r>
              <a:rPr lang="en-US" dirty="0" smtClean="0"/>
              <a:t> Internet </a:t>
            </a:r>
            <a:r>
              <a:rPr lang="en-US" dirty="0" err="1" smtClean="0"/>
              <a:t>nian</a:t>
            </a:r>
            <a:r>
              <a:rPr lang="en-US" dirty="0" smtClean="0"/>
              <a:t> </a:t>
            </a:r>
            <a:r>
              <a:rPr lang="en-US" dirty="0" err="1" smtClean="0"/>
              <a:t>habadak</a:t>
            </a:r>
            <a:r>
              <a:rPr lang="en-US" dirty="0" smtClean="0"/>
              <a:t> </a:t>
            </a:r>
            <a:r>
              <a:rPr lang="en-US" dirty="0" err="1" smtClean="0"/>
              <a:t>husi</a:t>
            </a:r>
            <a:r>
              <a:rPr lang="en-US" dirty="0" smtClean="0"/>
              <a:t>    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husi</a:t>
            </a:r>
            <a:r>
              <a:rPr lang="en-US" dirty="0" smtClean="0"/>
              <a:t> </a:t>
            </a:r>
            <a:r>
              <a:rPr lang="en-US" dirty="0" err="1" smtClean="0"/>
              <a:t>liafuan</a:t>
            </a:r>
            <a:r>
              <a:rPr lang="en-US" dirty="0" smtClean="0"/>
              <a:t> interconnection Networking </a:t>
            </a:r>
            <a:r>
              <a:rPr lang="en-US" dirty="0" err="1" smtClean="0"/>
              <a:t>nebe</a:t>
            </a:r>
            <a:r>
              <a:rPr lang="en-US" dirty="0" smtClean="0"/>
              <a:t> </a:t>
            </a:r>
            <a:r>
              <a:rPr lang="en-US" dirty="0" err="1" smtClean="0"/>
              <a:t>signifika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rede</a:t>
            </a:r>
            <a:r>
              <a:rPr lang="en-US" dirty="0" smtClean="0"/>
              <a:t>/</a:t>
            </a:r>
            <a:r>
              <a:rPr lang="en-US" dirty="0" err="1" smtClean="0"/>
              <a:t>linha</a:t>
            </a:r>
            <a:r>
              <a:rPr lang="en-US" dirty="0" smtClean="0"/>
              <a:t> </a:t>
            </a:r>
            <a:r>
              <a:rPr lang="en-US" dirty="0" err="1" smtClean="0"/>
              <a:t>ida</a:t>
            </a:r>
            <a:r>
              <a:rPr lang="en-US" dirty="0" smtClean="0"/>
              <a:t> </a:t>
            </a:r>
            <a:r>
              <a:rPr lang="en-US" dirty="0" err="1" smtClean="0"/>
              <a:t>nebe</a:t>
            </a:r>
            <a:r>
              <a:rPr lang="en-US" dirty="0" smtClean="0"/>
              <a:t> </a:t>
            </a:r>
            <a:r>
              <a:rPr lang="en-US" dirty="0" err="1" smtClean="0"/>
              <a:t>bele</a:t>
            </a:r>
            <a:r>
              <a:rPr lang="en-US" dirty="0" smtClean="0"/>
              <a:t> </a:t>
            </a:r>
            <a:r>
              <a:rPr lang="en-US" dirty="0" err="1" smtClean="0"/>
              <a:t>liga</a:t>
            </a:r>
            <a:r>
              <a:rPr lang="en-US" dirty="0" smtClean="0"/>
              <a:t> </a:t>
            </a:r>
            <a:r>
              <a:rPr lang="en-US" dirty="0" err="1" smtClean="0"/>
              <a:t>Extensivamente.Internet</a:t>
            </a:r>
            <a:r>
              <a:rPr lang="en-US" dirty="0" smtClean="0"/>
              <a:t> </a:t>
            </a:r>
            <a:r>
              <a:rPr lang="en-US" dirty="0" err="1" smtClean="0"/>
              <a:t>iha</a:t>
            </a:r>
            <a:r>
              <a:rPr lang="en-US" dirty="0" smtClean="0"/>
              <a:t>  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relasaun</a:t>
            </a:r>
            <a:r>
              <a:rPr lang="en-US" dirty="0" smtClean="0"/>
              <a:t> ho </a:t>
            </a:r>
            <a:r>
              <a:rPr lang="en-US" dirty="0" err="1" smtClean="0"/>
              <a:t>rede</a:t>
            </a:r>
            <a:r>
              <a:rPr lang="en-US" dirty="0"/>
              <a:t> </a:t>
            </a:r>
            <a:r>
              <a:rPr lang="en-US" dirty="0" err="1" smtClean="0"/>
              <a:t>komputador</a:t>
            </a:r>
            <a:r>
              <a:rPr lang="en-US" dirty="0" smtClean="0"/>
              <a:t> </a:t>
            </a:r>
            <a:r>
              <a:rPr lang="en-US" dirty="0" err="1" smtClean="0"/>
              <a:t>nebe</a:t>
            </a:r>
            <a:r>
              <a:rPr lang="en-US" dirty="0" smtClean="0"/>
              <a:t> </a:t>
            </a:r>
            <a:r>
              <a:rPr lang="en-US" dirty="0" err="1" smtClean="0"/>
              <a:t>bele</a:t>
            </a:r>
            <a:r>
              <a:rPr lang="en-US" dirty="0" smtClean="0"/>
              <a:t> </a:t>
            </a:r>
            <a:r>
              <a:rPr lang="en-US" dirty="0" err="1" smtClean="0"/>
              <a:t>asesu</a:t>
            </a:r>
            <a:r>
              <a:rPr lang="en-US" dirty="0" smtClean="0"/>
              <a:t> </a:t>
            </a:r>
            <a:r>
              <a:rPr lang="en-US" dirty="0" err="1" smtClean="0"/>
              <a:t>liu</a:t>
            </a:r>
            <a:r>
              <a:rPr lang="en-US" dirty="0" smtClean="0"/>
              <a:t> </a:t>
            </a:r>
            <a:r>
              <a:rPr lang="en-US" dirty="0" err="1" smtClean="0"/>
              <a:t>husi</a:t>
            </a:r>
            <a:r>
              <a:rPr lang="en-US" dirty="0" smtClean="0"/>
              <a:t> </a:t>
            </a:r>
            <a:r>
              <a:rPr lang="en-US" dirty="0" err="1" smtClean="0"/>
              <a:t>padrão</a:t>
            </a:r>
            <a:r>
              <a:rPr lang="en-US" dirty="0" smtClean="0"/>
              <a:t>  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naran</a:t>
            </a:r>
            <a:r>
              <a:rPr lang="en-US" dirty="0" smtClean="0"/>
              <a:t> Global Transmission Control Protocol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konhese</a:t>
            </a:r>
            <a:r>
              <a:rPr lang="en-US" dirty="0" smtClean="0"/>
              <a:t> </a:t>
            </a:r>
            <a:r>
              <a:rPr lang="en-US" dirty="0" err="1" smtClean="0"/>
              <a:t>liu</a:t>
            </a:r>
            <a:r>
              <a:rPr lang="en-US" dirty="0" smtClean="0"/>
              <a:t> ho  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naran</a:t>
            </a:r>
            <a:r>
              <a:rPr lang="en-US" dirty="0" smtClean="0"/>
              <a:t> Internet.</a:t>
            </a:r>
          </a:p>
          <a:p>
            <a:pPr marL="514350" indent="-514350">
              <a:buAutoNum type="alphaUcPeriod" startAt="2"/>
            </a:pPr>
            <a:r>
              <a:rPr lang="en-US" dirty="0" err="1" smtClean="0"/>
              <a:t>Funsaun</a:t>
            </a:r>
            <a:r>
              <a:rPr lang="en-US" dirty="0" smtClean="0"/>
              <a:t> </a:t>
            </a:r>
            <a:r>
              <a:rPr lang="en-US" dirty="0" err="1" smtClean="0"/>
              <a:t>husi</a:t>
            </a:r>
            <a:r>
              <a:rPr lang="en-US" dirty="0" smtClean="0"/>
              <a:t> internet </a:t>
            </a:r>
            <a:r>
              <a:rPr lang="en-US" dirty="0" err="1" smtClean="0"/>
              <a:t>rasik</a:t>
            </a:r>
            <a:r>
              <a:rPr lang="en-US" dirty="0" smtClean="0"/>
              <a:t> </a:t>
            </a:r>
            <a:r>
              <a:rPr lang="en-US" dirty="0" err="1" smtClean="0"/>
              <a:t>atu</a:t>
            </a:r>
            <a:r>
              <a:rPr lang="en-US" dirty="0" smtClean="0"/>
              <a:t> </a:t>
            </a:r>
            <a:r>
              <a:rPr lang="en-US" dirty="0" err="1" smtClean="0"/>
              <a:t>suporta</a:t>
            </a:r>
            <a:r>
              <a:rPr lang="en-US" dirty="0" smtClean="0"/>
              <a:t> </a:t>
            </a:r>
            <a:r>
              <a:rPr lang="en-US" dirty="0" err="1" smtClean="0"/>
              <a:t>aktividade</a:t>
            </a:r>
            <a:r>
              <a:rPr lang="en-US" dirty="0" smtClean="0"/>
              <a:t> </a:t>
            </a:r>
            <a:r>
              <a:rPr lang="en-US" dirty="0" err="1" smtClean="0"/>
              <a:t>servisu</a:t>
            </a:r>
            <a:r>
              <a:rPr lang="en-US" dirty="0" smtClean="0"/>
              <a:t> </a:t>
            </a:r>
            <a:r>
              <a:rPr lang="en-US" dirty="0" err="1" smtClean="0"/>
              <a:t>nian</a:t>
            </a:r>
            <a:r>
              <a:rPr lang="en-US" dirty="0" smtClean="0"/>
              <a:t> </a:t>
            </a:r>
            <a:r>
              <a:rPr lang="en-US" dirty="0" err="1" smtClean="0"/>
              <a:t>hahu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husi</a:t>
            </a:r>
            <a:r>
              <a:rPr lang="en-US" dirty="0" smtClean="0"/>
              <a:t> </a:t>
            </a:r>
            <a:r>
              <a:rPr lang="en-US" dirty="0" err="1" smtClean="0"/>
              <a:t>servisu</a:t>
            </a:r>
            <a:r>
              <a:rPr lang="en-US" dirty="0" smtClean="0"/>
              <a:t> </a:t>
            </a:r>
            <a:r>
              <a:rPr lang="en-US" dirty="0" err="1" smtClean="0"/>
              <a:t>nebe</a:t>
            </a:r>
            <a:r>
              <a:rPr lang="en-US" dirty="0" smtClean="0"/>
              <a:t> </a:t>
            </a:r>
            <a:r>
              <a:rPr lang="en-US" dirty="0" err="1" smtClean="0"/>
              <a:t>kiik</a:t>
            </a:r>
            <a:r>
              <a:rPr lang="en-US" dirty="0" smtClean="0"/>
              <a:t> e to </a:t>
            </a:r>
            <a:r>
              <a:rPr lang="en-US" dirty="0" err="1" smtClean="0"/>
              <a:t>servisu</a:t>
            </a:r>
            <a:r>
              <a:rPr lang="en-US" dirty="0" smtClean="0"/>
              <a:t> </a:t>
            </a:r>
            <a:r>
              <a:rPr lang="en-US" dirty="0" err="1" smtClean="0"/>
              <a:t>nebe</a:t>
            </a:r>
            <a:r>
              <a:rPr lang="en-US" dirty="0" smtClean="0"/>
              <a:t> ho volume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/</a:t>
            </a:r>
            <a:r>
              <a:rPr lang="en-US" dirty="0" err="1" smtClean="0"/>
              <a:t>kapasidade</a:t>
            </a:r>
            <a:r>
              <a:rPr lang="en-US" dirty="0" smtClean="0"/>
              <a:t> </a:t>
            </a:r>
            <a:r>
              <a:rPr lang="en-US" dirty="0" err="1" smtClean="0"/>
              <a:t>nebe</a:t>
            </a:r>
            <a:r>
              <a:rPr lang="en-US" dirty="0" smtClean="0"/>
              <a:t> </a:t>
            </a:r>
            <a:r>
              <a:rPr lang="en-US" dirty="0" err="1" smtClean="0"/>
              <a:t>bo’ot,inklui;Sistema</a:t>
            </a:r>
            <a:r>
              <a:rPr lang="en-US" dirty="0" smtClean="0"/>
              <a:t> de </a:t>
            </a:r>
            <a:r>
              <a:rPr lang="en-US" dirty="0" err="1" smtClean="0"/>
              <a:t>dadus</a:t>
            </a:r>
            <a:r>
              <a:rPr lang="en-US" dirty="0" smtClean="0"/>
              <a:t> </a:t>
            </a:r>
            <a:r>
              <a:rPr lang="en-US" dirty="0" err="1" smtClean="0"/>
              <a:t>hanesan</a:t>
            </a:r>
            <a:r>
              <a:rPr lang="en-US" dirty="0" smtClean="0"/>
              <a:t> GRP/Free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Balance,Sistema</a:t>
            </a:r>
            <a:r>
              <a:rPr lang="en-US" dirty="0" smtClean="0"/>
              <a:t> </a:t>
            </a:r>
            <a:r>
              <a:rPr lang="en-US" dirty="0" err="1" smtClean="0"/>
              <a:t>dadus</a:t>
            </a:r>
            <a:r>
              <a:rPr lang="en-US" dirty="0" smtClean="0"/>
              <a:t> </a:t>
            </a:r>
            <a:r>
              <a:rPr lang="en-US" dirty="0" err="1" smtClean="0"/>
              <a:t>pasiente</a:t>
            </a:r>
            <a:r>
              <a:rPr lang="en-US" dirty="0"/>
              <a:t>(</a:t>
            </a:r>
            <a:r>
              <a:rPr lang="en-US" dirty="0" smtClean="0"/>
              <a:t>Sky Lab),Email Official,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no </a:t>
            </a:r>
            <a:r>
              <a:rPr lang="en-US" dirty="0" err="1" smtClean="0"/>
              <a:t>Website,no</a:t>
            </a:r>
            <a:r>
              <a:rPr lang="en-US" dirty="0" smtClean="0"/>
              <a:t> </a:t>
            </a:r>
            <a:r>
              <a:rPr lang="en-US" dirty="0" err="1" smtClean="0"/>
              <a:t>seluk-seluk</a:t>
            </a:r>
            <a:r>
              <a:rPr lang="en-US" dirty="0" smtClean="0"/>
              <a:t> tan.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6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</TotalTime>
  <Words>473</Words>
  <Application>Microsoft Office PowerPoint</Application>
  <PresentationFormat>On-screen Show (4:3)</PresentationFormat>
  <Paragraphs>110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Franklin Gothic Book</vt:lpstr>
      <vt:lpstr>Perpetua</vt:lpstr>
      <vt:lpstr>Tw Cen MT</vt:lpstr>
      <vt:lpstr>Wingdings</vt:lpstr>
      <vt:lpstr>Wingdings 2</vt:lpstr>
      <vt:lpstr>Equity</vt:lpstr>
      <vt:lpstr>Laboratorio Nasional da Saude</vt:lpstr>
      <vt:lpstr>PowerPoint Presentation</vt:lpstr>
      <vt:lpstr>Manutensaun Hardware</vt:lpstr>
      <vt:lpstr>PowerPoint Presentation</vt:lpstr>
      <vt:lpstr>Budget Planning Manutensaun Hardware </vt:lpstr>
      <vt:lpstr>PowerPoint Presentation</vt:lpstr>
      <vt:lpstr>2. Manutensaun ba Software</vt:lpstr>
      <vt:lpstr>Budget Planning Manutensaun Software/Sistema</vt:lpstr>
      <vt:lpstr>Fornesimento/Instalasaun linha Internet iha LNS ho Solusaun Teknika</vt:lpstr>
      <vt:lpstr>Topologia de Rede e Planeamento de Orcamento</vt:lpstr>
      <vt:lpstr>TECHNICAL ASSESMENT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UNIDADE FINANCAS</dc:creator>
  <cp:lastModifiedBy>Windows User</cp:lastModifiedBy>
  <cp:revision>49</cp:revision>
  <dcterms:created xsi:type="dcterms:W3CDTF">2021-01-26T02:38:57Z</dcterms:created>
  <dcterms:modified xsi:type="dcterms:W3CDTF">2021-10-11T02:59:36Z</dcterms:modified>
</cp:coreProperties>
</file>